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23.png" ContentType="image/png"/>
  <Override PartName="/ppt/media/image60.png" ContentType="image/png"/>
  <Override PartName="/ppt/media/image95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89.png" ContentType="image/png"/>
  <Override PartName="/ppt/media/image77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79.png" ContentType="image/png"/>
  <Override PartName="/ppt/media/image78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90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8.png" ContentType="image/png"/>
  <Override PartName="/ppt/media/image93.png" ContentType="image/png"/>
  <Override PartName="/ppt/media/image91.png" ContentType="image/png"/>
  <Override PartName="/ppt/media/image26.png" ContentType="image/png"/>
  <Override PartName="/ppt/media/image29.png" ContentType="image/png"/>
  <Override PartName="/ppt/media/image94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92.png" ContentType="image/png"/>
  <Override PartName="/ppt/media/image27.png" ContentType="image/png"/>
  <Override PartName="/ppt/media/image16.png" ContentType="image/png"/>
  <Override PartName="/ppt/media/image81.png" ContentType="image/png"/>
  <Override PartName="/ppt/media/image4.png" ContentType="image/png"/>
  <Override PartName="/ppt/media/image34.png" ContentType="image/png"/>
  <Override PartName="/ppt/media/image8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90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6.xml.rels" ContentType="application/vnd.openxmlformats-package.relationships+xml"/>
  <Override PartName="/ppt/slides/_rels/slide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3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1.xml.rels" ContentType="application/vnd.openxmlformats-package.relationships+xml"/>
  <Override PartName="/ppt/slides/_rels/slide84.xml.rels" ContentType="application/vnd.openxmlformats-package.relationships+xml"/>
  <Override PartName="/ppt/slides/_rels/slide91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88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2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E9F5132-A47B-4293-82E1-90E0CBD2B13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544FB7F-260F-4C6A-91CA-9B974AFAC4A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C6F4F51-02B8-42D9-BFD7-44762CA9DE9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FBC9AA9-5527-4263-97A5-EB4A4C18026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F4F5E5C-35F4-407A-A38C-75BA4FA25E4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D4B8311-77B8-4848-AA9B-9BE01073C61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4AF3444-7BE9-4D9D-81EF-E6E8B5B1B95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D5DED39-048F-4326-8C09-3A86714EAEF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323000"/>
            <a:ext cx="9143640" cy="1013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0DEF7AB-2A38-4F38-8EFB-D4C74B77B4A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EE63F16-2023-4FCD-AB42-B03D7A2277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08B41B1-E557-4A1F-9451-E056A2D063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F7C8151-2C73-484C-B4EF-9F712D719E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8000"/>
          </a:bodyPr>
          <a:p>
            <a:pPr algn="ctr">
              <a:lnSpc>
                <a:spcPct val="13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Arial Black"/>
              </a:rPr>
              <a:t>Click to edit </a:t>
            </a:r>
            <a:r>
              <a:rPr b="0" lang="en-US" sz="6000" spc="-1" strike="noStrike">
                <a:solidFill>
                  <a:srgbClr val="000000"/>
                </a:solidFill>
                <a:latin typeface="Arial Black"/>
              </a:rPr>
              <a:t>Master title style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2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2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2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2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2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2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2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2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2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2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2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2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slideLayout" Target="../slideLayouts/slideLayout2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2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2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2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2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2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2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2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2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2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2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2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3" descr=""/>
          <p:cNvPicPr/>
          <p:nvPr/>
        </p:nvPicPr>
        <p:blipFill>
          <a:blip r:embed="rId1"/>
          <a:stretch/>
        </p:blipFill>
        <p:spPr>
          <a:xfrm>
            <a:off x="-720" y="0"/>
            <a:ext cx="12192840" cy="68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1" descr=""/>
          <p:cNvPicPr/>
          <p:nvPr/>
        </p:nvPicPr>
        <p:blipFill>
          <a:blip r:embed="rId1"/>
          <a:stretch/>
        </p:blipFill>
        <p:spPr>
          <a:xfrm>
            <a:off x="-828720" y="-466560"/>
            <a:ext cx="13848840" cy="779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1" descr=""/>
          <p:cNvPicPr/>
          <p:nvPr/>
        </p:nvPicPr>
        <p:blipFill>
          <a:blip r:embed="rId1"/>
          <a:stretch/>
        </p:blipFill>
        <p:spPr>
          <a:xfrm>
            <a:off x="-185400" y="-566280"/>
            <a:ext cx="12563280" cy="799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"/>
          <p:cNvPicPr/>
          <p:nvPr/>
        </p:nvPicPr>
        <p:blipFill>
          <a:blip r:embed="rId1"/>
          <a:stretch/>
        </p:blipFill>
        <p:spPr>
          <a:xfrm>
            <a:off x="-228600" y="-523800"/>
            <a:ext cx="12648960" cy="790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1" descr=""/>
          <p:cNvPicPr/>
          <p:nvPr/>
        </p:nvPicPr>
        <p:blipFill>
          <a:blip r:embed="rId1"/>
          <a:stretch/>
        </p:blipFill>
        <p:spPr>
          <a:xfrm>
            <a:off x="604440" y="-604440"/>
            <a:ext cx="10981800" cy="806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1" descr=""/>
          <p:cNvPicPr/>
          <p:nvPr/>
        </p:nvPicPr>
        <p:blipFill>
          <a:blip r:embed="rId1"/>
          <a:stretch/>
        </p:blipFill>
        <p:spPr>
          <a:xfrm>
            <a:off x="-14040" y="-509400"/>
            <a:ext cx="12220200" cy="787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" descr=""/>
          <p:cNvPicPr/>
          <p:nvPr/>
        </p:nvPicPr>
        <p:blipFill>
          <a:blip r:embed="rId1"/>
          <a:stretch/>
        </p:blipFill>
        <p:spPr>
          <a:xfrm>
            <a:off x="-604440" y="-556920"/>
            <a:ext cx="13401360" cy="797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1" descr=""/>
          <p:cNvPicPr/>
          <p:nvPr/>
        </p:nvPicPr>
        <p:blipFill>
          <a:blip r:embed="rId1"/>
          <a:stretch/>
        </p:blipFill>
        <p:spPr>
          <a:xfrm>
            <a:off x="-504720" y="-457200"/>
            <a:ext cx="13201200" cy="777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" descr=""/>
          <p:cNvPicPr/>
          <p:nvPr/>
        </p:nvPicPr>
        <p:blipFill>
          <a:blip r:embed="rId1"/>
          <a:stretch/>
        </p:blipFill>
        <p:spPr>
          <a:xfrm>
            <a:off x="-1023480" y="47520"/>
            <a:ext cx="14239440" cy="676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1" descr=""/>
          <p:cNvPicPr/>
          <p:nvPr/>
        </p:nvPicPr>
        <p:blipFill>
          <a:blip r:embed="rId1"/>
          <a:stretch/>
        </p:blipFill>
        <p:spPr>
          <a:xfrm>
            <a:off x="-885960" y="-509400"/>
            <a:ext cx="13963320" cy="787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1" descr=""/>
          <p:cNvPicPr/>
          <p:nvPr/>
        </p:nvPicPr>
        <p:blipFill>
          <a:blip r:embed="rId1"/>
          <a:stretch/>
        </p:blipFill>
        <p:spPr>
          <a:xfrm>
            <a:off x="-1438200" y="-680760"/>
            <a:ext cx="15068160" cy="821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" descr=""/>
          <p:cNvPicPr/>
          <p:nvPr/>
        </p:nvPicPr>
        <p:blipFill>
          <a:blip r:embed="rId1"/>
          <a:stretch/>
        </p:blipFill>
        <p:spPr>
          <a:xfrm>
            <a:off x="-514440" y="204480"/>
            <a:ext cx="13220280" cy="644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1" descr=""/>
          <p:cNvPicPr/>
          <p:nvPr/>
        </p:nvPicPr>
        <p:blipFill>
          <a:blip r:embed="rId1"/>
          <a:stretch/>
        </p:blipFill>
        <p:spPr>
          <a:xfrm>
            <a:off x="-1176120" y="-390600"/>
            <a:ext cx="14544360" cy="763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1" descr=""/>
          <p:cNvPicPr/>
          <p:nvPr/>
        </p:nvPicPr>
        <p:blipFill>
          <a:blip r:embed="rId1"/>
          <a:stretch/>
        </p:blipFill>
        <p:spPr>
          <a:xfrm>
            <a:off x="3490560" y="771480"/>
            <a:ext cx="5209920" cy="531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1" descr=""/>
          <p:cNvPicPr/>
          <p:nvPr/>
        </p:nvPicPr>
        <p:blipFill>
          <a:blip r:embed="rId1"/>
          <a:stretch/>
        </p:blipFill>
        <p:spPr>
          <a:xfrm>
            <a:off x="3490560" y="757080"/>
            <a:ext cx="5209920" cy="534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3" descr=""/>
          <p:cNvPicPr/>
          <p:nvPr/>
        </p:nvPicPr>
        <p:blipFill>
          <a:blip r:embed="rId1"/>
          <a:stretch/>
        </p:blipFill>
        <p:spPr>
          <a:xfrm>
            <a:off x="-571680" y="-328320"/>
            <a:ext cx="13334760" cy="751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2" descr=""/>
          <p:cNvPicPr/>
          <p:nvPr/>
        </p:nvPicPr>
        <p:blipFill>
          <a:blip r:embed="rId1"/>
          <a:stretch/>
        </p:blipFill>
        <p:spPr>
          <a:xfrm>
            <a:off x="343080" y="347400"/>
            <a:ext cx="11505960" cy="616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1" descr=""/>
          <p:cNvPicPr/>
          <p:nvPr/>
        </p:nvPicPr>
        <p:blipFill>
          <a:blip r:embed="rId1"/>
          <a:stretch/>
        </p:blipFill>
        <p:spPr>
          <a:xfrm>
            <a:off x="-109080" y="19080"/>
            <a:ext cx="12410640" cy="681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1" descr=""/>
          <p:cNvPicPr/>
          <p:nvPr/>
        </p:nvPicPr>
        <p:blipFill>
          <a:blip r:embed="rId1"/>
          <a:stretch/>
        </p:blipFill>
        <p:spPr>
          <a:xfrm>
            <a:off x="328320" y="204480"/>
            <a:ext cx="11534400" cy="644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2" descr=""/>
          <p:cNvPicPr/>
          <p:nvPr/>
        </p:nvPicPr>
        <p:blipFill>
          <a:blip r:embed="rId1"/>
          <a:stretch/>
        </p:blipFill>
        <p:spPr>
          <a:xfrm>
            <a:off x="285840" y="204480"/>
            <a:ext cx="11620080" cy="644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1" descr=""/>
          <p:cNvPicPr/>
          <p:nvPr/>
        </p:nvPicPr>
        <p:blipFill>
          <a:blip r:embed="rId1"/>
          <a:stretch/>
        </p:blipFill>
        <p:spPr>
          <a:xfrm>
            <a:off x="0" y="-304920"/>
            <a:ext cx="12191760" cy="746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1" descr=""/>
          <p:cNvPicPr/>
          <p:nvPr/>
        </p:nvPicPr>
        <p:blipFill>
          <a:blip r:embed="rId1"/>
          <a:stretch/>
        </p:blipFill>
        <p:spPr>
          <a:xfrm>
            <a:off x="-162000" y="-232920"/>
            <a:ext cx="12515400" cy="732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1" descr=""/>
          <p:cNvPicPr/>
          <p:nvPr/>
        </p:nvPicPr>
        <p:blipFill>
          <a:blip r:embed="rId1"/>
          <a:stretch/>
        </p:blipFill>
        <p:spPr>
          <a:xfrm>
            <a:off x="-1457280" y="9360"/>
            <a:ext cx="15106320" cy="683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1" descr=""/>
          <p:cNvPicPr/>
          <p:nvPr/>
        </p:nvPicPr>
        <p:blipFill>
          <a:blip r:embed="rId1"/>
          <a:stretch/>
        </p:blipFill>
        <p:spPr>
          <a:xfrm>
            <a:off x="57240" y="-343080"/>
            <a:ext cx="12077280" cy="754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1" descr=""/>
          <p:cNvPicPr/>
          <p:nvPr/>
        </p:nvPicPr>
        <p:blipFill>
          <a:blip r:embed="rId1"/>
          <a:stretch/>
        </p:blipFill>
        <p:spPr>
          <a:xfrm>
            <a:off x="-752400" y="-118800"/>
            <a:ext cx="13696560" cy="709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1" descr=""/>
          <p:cNvPicPr/>
          <p:nvPr/>
        </p:nvPicPr>
        <p:blipFill>
          <a:blip r:embed="rId1"/>
          <a:stretch/>
        </p:blipFill>
        <p:spPr>
          <a:xfrm>
            <a:off x="-1042560" y="280800"/>
            <a:ext cx="14277600" cy="629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1" descr=""/>
          <p:cNvPicPr/>
          <p:nvPr/>
        </p:nvPicPr>
        <p:blipFill>
          <a:blip r:embed="rId1"/>
          <a:stretch/>
        </p:blipFill>
        <p:spPr>
          <a:xfrm>
            <a:off x="3138120" y="285840"/>
            <a:ext cx="5914800" cy="628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1" descr=""/>
          <p:cNvPicPr/>
          <p:nvPr/>
        </p:nvPicPr>
        <p:blipFill>
          <a:blip r:embed="rId1"/>
          <a:stretch/>
        </p:blipFill>
        <p:spPr>
          <a:xfrm>
            <a:off x="-838080" y="295200"/>
            <a:ext cx="13867920" cy="626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1" descr=""/>
          <p:cNvPicPr/>
          <p:nvPr/>
        </p:nvPicPr>
        <p:blipFill>
          <a:blip r:embed="rId1"/>
          <a:stretch/>
        </p:blipFill>
        <p:spPr>
          <a:xfrm>
            <a:off x="1044000" y="2687400"/>
            <a:ext cx="2381040" cy="1590480"/>
          </a:xfrm>
          <a:prstGeom prst="rect">
            <a:avLst/>
          </a:prstGeom>
          <a:ln w="0">
            <a:noFill/>
          </a:ln>
        </p:spPr>
      </p:pic>
      <p:pic>
        <p:nvPicPr>
          <p:cNvPr id="76" name="Picture 2" descr=""/>
          <p:cNvPicPr/>
          <p:nvPr/>
        </p:nvPicPr>
        <p:blipFill>
          <a:blip r:embed="rId2"/>
          <a:stretch/>
        </p:blipFill>
        <p:spPr>
          <a:xfrm>
            <a:off x="5270040" y="2687400"/>
            <a:ext cx="2295000" cy="1552320"/>
          </a:xfrm>
          <a:prstGeom prst="rect">
            <a:avLst/>
          </a:prstGeom>
          <a:ln w="0">
            <a:noFill/>
          </a:ln>
        </p:spPr>
      </p:pic>
      <p:pic>
        <p:nvPicPr>
          <p:cNvPr id="77" name="Picture 3" descr=""/>
          <p:cNvPicPr/>
          <p:nvPr/>
        </p:nvPicPr>
        <p:blipFill>
          <a:blip r:embed="rId3"/>
          <a:stretch/>
        </p:blipFill>
        <p:spPr>
          <a:xfrm>
            <a:off x="8910360" y="2633400"/>
            <a:ext cx="2409480" cy="157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1" descr=""/>
          <p:cNvPicPr/>
          <p:nvPr/>
        </p:nvPicPr>
        <p:blipFill>
          <a:blip r:embed="rId1"/>
          <a:stretch/>
        </p:blipFill>
        <p:spPr>
          <a:xfrm>
            <a:off x="-1409760" y="-237960"/>
            <a:ext cx="15010920" cy="733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1" descr=""/>
          <p:cNvPicPr/>
          <p:nvPr/>
        </p:nvPicPr>
        <p:blipFill>
          <a:blip r:embed="rId1"/>
          <a:stretch/>
        </p:blipFill>
        <p:spPr>
          <a:xfrm>
            <a:off x="-1019160" y="-638280"/>
            <a:ext cx="14230080" cy="813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1" descr=""/>
          <p:cNvPicPr/>
          <p:nvPr/>
        </p:nvPicPr>
        <p:blipFill>
          <a:blip r:embed="rId1"/>
          <a:stretch/>
        </p:blipFill>
        <p:spPr>
          <a:xfrm>
            <a:off x="-1380960" y="-680760"/>
            <a:ext cx="14954040" cy="821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1" descr=""/>
          <p:cNvPicPr/>
          <p:nvPr/>
        </p:nvPicPr>
        <p:blipFill>
          <a:blip r:embed="rId1"/>
          <a:stretch/>
        </p:blipFill>
        <p:spPr>
          <a:xfrm>
            <a:off x="-1128240" y="-695160"/>
            <a:ext cx="14448960" cy="824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" descr=""/>
          <p:cNvPicPr/>
          <p:nvPr/>
        </p:nvPicPr>
        <p:blipFill>
          <a:blip r:embed="rId1"/>
          <a:stretch/>
        </p:blipFill>
        <p:spPr>
          <a:xfrm>
            <a:off x="-1295280" y="-623520"/>
            <a:ext cx="14782320" cy="810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1" descr=""/>
          <p:cNvPicPr/>
          <p:nvPr/>
        </p:nvPicPr>
        <p:blipFill>
          <a:blip r:embed="rId1"/>
          <a:stretch/>
        </p:blipFill>
        <p:spPr>
          <a:xfrm>
            <a:off x="-1162080" y="-657360"/>
            <a:ext cx="14515920" cy="817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1" descr=""/>
          <p:cNvPicPr/>
          <p:nvPr/>
        </p:nvPicPr>
        <p:blipFill>
          <a:blip r:embed="rId1"/>
          <a:stretch/>
        </p:blipFill>
        <p:spPr>
          <a:xfrm>
            <a:off x="-1328400" y="-718920"/>
            <a:ext cx="14849280" cy="829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1" descr=""/>
          <p:cNvPicPr/>
          <p:nvPr/>
        </p:nvPicPr>
        <p:blipFill>
          <a:blip r:embed="rId1"/>
          <a:stretch/>
        </p:blipFill>
        <p:spPr>
          <a:xfrm>
            <a:off x="-1047600" y="-652320"/>
            <a:ext cx="14287320" cy="816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" descr=""/>
          <p:cNvPicPr/>
          <p:nvPr/>
        </p:nvPicPr>
        <p:blipFill>
          <a:blip r:embed="rId1"/>
          <a:stretch/>
        </p:blipFill>
        <p:spPr>
          <a:xfrm>
            <a:off x="-1385640" y="-680760"/>
            <a:ext cx="14963400" cy="821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1" descr=""/>
          <p:cNvPicPr/>
          <p:nvPr/>
        </p:nvPicPr>
        <p:blipFill>
          <a:blip r:embed="rId1"/>
          <a:stretch/>
        </p:blipFill>
        <p:spPr>
          <a:xfrm>
            <a:off x="-1280880" y="-680760"/>
            <a:ext cx="14753880" cy="821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1" descr=""/>
          <p:cNvPicPr/>
          <p:nvPr/>
        </p:nvPicPr>
        <p:blipFill>
          <a:blip r:embed="rId1"/>
          <a:stretch/>
        </p:blipFill>
        <p:spPr>
          <a:xfrm>
            <a:off x="-1147320" y="-394920"/>
            <a:ext cx="14487120" cy="764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1" descr=""/>
          <p:cNvPicPr/>
          <p:nvPr/>
        </p:nvPicPr>
        <p:blipFill>
          <a:blip r:embed="rId1"/>
          <a:stretch/>
        </p:blipFill>
        <p:spPr>
          <a:xfrm>
            <a:off x="-1162080" y="-399960"/>
            <a:ext cx="14515920" cy="765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1" descr=""/>
          <p:cNvPicPr/>
          <p:nvPr/>
        </p:nvPicPr>
        <p:blipFill>
          <a:blip r:embed="rId1"/>
          <a:stretch/>
        </p:blipFill>
        <p:spPr>
          <a:xfrm>
            <a:off x="-1314360" y="-375840"/>
            <a:ext cx="14820480" cy="761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1" descr=""/>
          <p:cNvPicPr/>
          <p:nvPr/>
        </p:nvPicPr>
        <p:blipFill>
          <a:blip r:embed="rId1"/>
          <a:stretch/>
        </p:blipFill>
        <p:spPr>
          <a:xfrm>
            <a:off x="-1352520" y="-476280"/>
            <a:ext cx="14896800" cy="781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1" descr=""/>
          <p:cNvPicPr/>
          <p:nvPr/>
        </p:nvPicPr>
        <p:blipFill>
          <a:blip r:embed="rId1"/>
          <a:stretch/>
        </p:blipFill>
        <p:spPr>
          <a:xfrm>
            <a:off x="-1185480" y="-495360"/>
            <a:ext cx="14563440" cy="7848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1" descr=""/>
          <p:cNvPicPr/>
          <p:nvPr/>
        </p:nvPicPr>
        <p:blipFill>
          <a:blip r:embed="rId1"/>
          <a:stretch/>
        </p:blipFill>
        <p:spPr>
          <a:xfrm>
            <a:off x="195120" y="-628560"/>
            <a:ext cx="11801160" cy="811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" descr=""/>
          <p:cNvPicPr/>
          <p:nvPr/>
        </p:nvPicPr>
        <p:blipFill>
          <a:blip r:embed="rId1"/>
          <a:stretch/>
        </p:blipFill>
        <p:spPr>
          <a:xfrm>
            <a:off x="266760" y="137880"/>
            <a:ext cx="11658240" cy="658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1" descr=""/>
          <p:cNvPicPr/>
          <p:nvPr/>
        </p:nvPicPr>
        <p:blipFill>
          <a:blip r:embed="rId1"/>
          <a:stretch/>
        </p:blipFill>
        <p:spPr>
          <a:xfrm>
            <a:off x="-237960" y="128160"/>
            <a:ext cx="12668040" cy="660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1" descr=""/>
          <p:cNvPicPr/>
          <p:nvPr/>
        </p:nvPicPr>
        <p:blipFill>
          <a:blip r:embed="rId1"/>
          <a:stretch/>
        </p:blipFill>
        <p:spPr>
          <a:xfrm>
            <a:off x="-318600" y="-109080"/>
            <a:ext cx="12829680" cy="707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2" descr=""/>
          <p:cNvPicPr/>
          <p:nvPr/>
        </p:nvPicPr>
        <p:blipFill>
          <a:blip r:embed="rId1"/>
          <a:stretch/>
        </p:blipFill>
        <p:spPr>
          <a:xfrm>
            <a:off x="247680" y="-171360"/>
            <a:ext cx="11696400" cy="720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1" descr=""/>
          <p:cNvPicPr/>
          <p:nvPr/>
        </p:nvPicPr>
        <p:blipFill>
          <a:blip r:embed="rId1"/>
          <a:stretch/>
        </p:blipFill>
        <p:spPr>
          <a:xfrm>
            <a:off x="-304920" y="-85680"/>
            <a:ext cx="12801240" cy="702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" descr=""/>
          <p:cNvPicPr/>
          <p:nvPr/>
        </p:nvPicPr>
        <p:blipFill>
          <a:blip r:embed="rId1"/>
          <a:stretch/>
        </p:blipFill>
        <p:spPr>
          <a:xfrm>
            <a:off x="-1375920" y="-23400"/>
            <a:ext cx="14944320" cy="690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1" descr=""/>
          <p:cNvPicPr/>
          <p:nvPr/>
        </p:nvPicPr>
        <p:blipFill>
          <a:blip r:embed="rId1"/>
          <a:stretch/>
        </p:blipFill>
        <p:spPr>
          <a:xfrm>
            <a:off x="1714680" y="895320"/>
            <a:ext cx="8762760" cy="5067000"/>
          </a:xfrm>
          <a:prstGeom prst="rect">
            <a:avLst/>
          </a:prstGeom>
          <a:ln w="0">
            <a:noFill/>
          </a:ln>
        </p:spPr>
      </p:pic>
      <p:sp>
        <p:nvSpPr>
          <p:cNvPr id="99" name="Rectangles 2"/>
          <p:cNvSpPr/>
          <p:nvPr/>
        </p:nvSpPr>
        <p:spPr>
          <a:xfrm>
            <a:off x="1945440" y="337320"/>
            <a:ext cx="82994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Relaciones 1 a 1 en CLASES UML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s 2"/>
          <p:cNvSpPr/>
          <p:nvPr/>
        </p:nvSpPr>
        <p:spPr>
          <a:xfrm>
            <a:off x="692280" y="337320"/>
            <a:ext cx="108064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Relaciones 1 a N (muchos) en CLASES UML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01" name="Picture 1" descr=""/>
          <p:cNvPicPr/>
          <p:nvPr/>
        </p:nvPicPr>
        <p:blipFill>
          <a:blip r:embed="rId1"/>
          <a:stretch/>
        </p:blipFill>
        <p:spPr>
          <a:xfrm>
            <a:off x="1037520" y="1191240"/>
            <a:ext cx="10072800" cy="566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" descr=""/>
          <p:cNvPicPr/>
          <p:nvPr/>
        </p:nvPicPr>
        <p:blipFill>
          <a:blip r:embed="rId1"/>
          <a:stretch/>
        </p:blipFill>
        <p:spPr>
          <a:xfrm>
            <a:off x="171360" y="-171360"/>
            <a:ext cx="11848680" cy="720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" descr=""/>
          <p:cNvPicPr/>
          <p:nvPr/>
        </p:nvPicPr>
        <p:blipFill>
          <a:blip r:embed="rId1"/>
          <a:stretch/>
        </p:blipFill>
        <p:spPr>
          <a:xfrm>
            <a:off x="571680" y="-181080"/>
            <a:ext cx="11048760" cy="721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1" descr=""/>
          <p:cNvPicPr/>
          <p:nvPr/>
        </p:nvPicPr>
        <p:blipFill>
          <a:blip r:embed="rId1"/>
          <a:stretch/>
        </p:blipFill>
        <p:spPr>
          <a:xfrm>
            <a:off x="390600" y="-461520"/>
            <a:ext cx="11410560" cy="778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" descr=""/>
          <p:cNvPicPr/>
          <p:nvPr/>
        </p:nvPicPr>
        <p:blipFill>
          <a:blip r:embed="rId1"/>
          <a:stretch/>
        </p:blipFill>
        <p:spPr>
          <a:xfrm>
            <a:off x="-1319040" y="347400"/>
            <a:ext cx="14830200" cy="616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" descr=""/>
          <p:cNvPicPr/>
          <p:nvPr/>
        </p:nvPicPr>
        <p:blipFill>
          <a:blip r:embed="rId1"/>
          <a:stretch/>
        </p:blipFill>
        <p:spPr>
          <a:xfrm>
            <a:off x="-1371600" y="-918720"/>
            <a:ext cx="14934960" cy="869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" descr=""/>
          <p:cNvPicPr/>
          <p:nvPr/>
        </p:nvPicPr>
        <p:blipFill>
          <a:blip r:embed="rId1"/>
          <a:stretch/>
        </p:blipFill>
        <p:spPr>
          <a:xfrm>
            <a:off x="-1271160" y="-885960"/>
            <a:ext cx="14734800" cy="862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" descr=""/>
          <p:cNvPicPr/>
          <p:nvPr/>
        </p:nvPicPr>
        <p:blipFill>
          <a:blip r:embed="rId1"/>
          <a:stretch/>
        </p:blipFill>
        <p:spPr>
          <a:xfrm>
            <a:off x="-1447920" y="-804600"/>
            <a:ext cx="15087240" cy="846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" descr=""/>
          <p:cNvPicPr/>
          <p:nvPr/>
        </p:nvPicPr>
        <p:blipFill>
          <a:blip r:embed="rId1"/>
          <a:stretch/>
        </p:blipFill>
        <p:spPr>
          <a:xfrm>
            <a:off x="-861840" y="-813960"/>
            <a:ext cx="13915800" cy="84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" descr=""/>
          <p:cNvPicPr/>
          <p:nvPr/>
        </p:nvPicPr>
        <p:blipFill>
          <a:blip r:embed="rId1"/>
          <a:stretch/>
        </p:blipFill>
        <p:spPr>
          <a:xfrm>
            <a:off x="-1343160" y="-876240"/>
            <a:ext cx="14877720" cy="861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" descr=""/>
          <p:cNvPicPr/>
          <p:nvPr/>
        </p:nvPicPr>
        <p:blipFill>
          <a:blip r:embed="rId1"/>
          <a:stretch/>
        </p:blipFill>
        <p:spPr>
          <a:xfrm>
            <a:off x="1814040" y="-209520"/>
            <a:ext cx="8562600" cy="727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" descr=""/>
          <p:cNvPicPr/>
          <p:nvPr/>
        </p:nvPicPr>
        <p:blipFill>
          <a:blip r:embed="rId1"/>
          <a:stretch/>
        </p:blipFill>
        <p:spPr>
          <a:xfrm>
            <a:off x="-1480680" y="-123840"/>
            <a:ext cx="15153840" cy="710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" descr=""/>
          <p:cNvPicPr/>
          <p:nvPr/>
        </p:nvPicPr>
        <p:blipFill>
          <a:blip r:embed="rId1"/>
          <a:stretch/>
        </p:blipFill>
        <p:spPr>
          <a:xfrm>
            <a:off x="3666960" y="619200"/>
            <a:ext cx="4857480" cy="561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 descr=""/>
          <p:cNvPicPr/>
          <p:nvPr/>
        </p:nvPicPr>
        <p:blipFill>
          <a:blip r:embed="rId1"/>
          <a:stretch/>
        </p:blipFill>
        <p:spPr>
          <a:xfrm>
            <a:off x="-1699920" y="-433080"/>
            <a:ext cx="15591960" cy="772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1" descr=""/>
          <p:cNvPicPr/>
          <p:nvPr/>
        </p:nvPicPr>
        <p:blipFill>
          <a:blip r:embed="rId1"/>
          <a:stretch/>
        </p:blipFill>
        <p:spPr>
          <a:xfrm>
            <a:off x="723960" y="-461520"/>
            <a:ext cx="10743840" cy="778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" descr=""/>
          <p:cNvPicPr/>
          <p:nvPr/>
        </p:nvPicPr>
        <p:blipFill>
          <a:blip r:embed="rId1"/>
          <a:stretch/>
        </p:blipFill>
        <p:spPr>
          <a:xfrm>
            <a:off x="-1704960" y="-390600"/>
            <a:ext cx="15601680" cy="763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" descr=""/>
          <p:cNvPicPr/>
          <p:nvPr/>
        </p:nvPicPr>
        <p:blipFill>
          <a:blip r:embed="rId1"/>
          <a:stretch/>
        </p:blipFill>
        <p:spPr>
          <a:xfrm>
            <a:off x="-1057320" y="-304920"/>
            <a:ext cx="14306040" cy="746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" descr=""/>
          <p:cNvPicPr/>
          <p:nvPr/>
        </p:nvPicPr>
        <p:blipFill>
          <a:blip r:embed="rId1"/>
          <a:stretch/>
        </p:blipFill>
        <p:spPr>
          <a:xfrm>
            <a:off x="-585360" y="-361800"/>
            <a:ext cx="13363200" cy="758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" descr=""/>
          <p:cNvPicPr/>
          <p:nvPr/>
        </p:nvPicPr>
        <p:blipFill>
          <a:blip r:embed="rId1"/>
          <a:stretch/>
        </p:blipFill>
        <p:spPr>
          <a:xfrm>
            <a:off x="1299960" y="876240"/>
            <a:ext cx="9591480" cy="510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" descr=""/>
          <p:cNvPicPr/>
          <p:nvPr/>
        </p:nvPicPr>
        <p:blipFill>
          <a:blip r:embed="rId1"/>
          <a:stretch/>
        </p:blipFill>
        <p:spPr>
          <a:xfrm>
            <a:off x="1185480" y="766440"/>
            <a:ext cx="9820080" cy="532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" descr=""/>
          <p:cNvPicPr/>
          <p:nvPr/>
        </p:nvPicPr>
        <p:blipFill>
          <a:blip r:embed="rId1"/>
          <a:stretch/>
        </p:blipFill>
        <p:spPr>
          <a:xfrm>
            <a:off x="1171440" y="595080"/>
            <a:ext cx="9848520" cy="566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" descr=""/>
          <p:cNvPicPr/>
          <p:nvPr/>
        </p:nvPicPr>
        <p:blipFill>
          <a:blip r:embed="rId1"/>
          <a:stretch/>
        </p:blipFill>
        <p:spPr>
          <a:xfrm>
            <a:off x="1457280" y="1303560"/>
            <a:ext cx="2418840" cy="1542600"/>
          </a:xfrm>
          <a:prstGeom prst="rect">
            <a:avLst/>
          </a:prstGeom>
          <a:ln w="0">
            <a:noFill/>
          </a:ln>
        </p:spPr>
      </p:pic>
      <p:pic>
        <p:nvPicPr>
          <p:cNvPr id="121" name="Picture 2" descr=""/>
          <p:cNvPicPr/>
          <p:nvPr/>
        </p:nvPicPr>
        <p:blipFill>
          <a:blip r:embed="rId2"/>
          <a:stretch/>
        </p:blipFill>
        <p:spPr>
          <a:xfrm>
            <a:off x="4483080" y="1303560"/>
            <a:ext cx="2418840" cy="1561680"/>
          </a:xfrm>
          <a:prstGeom prst="rect">
            <a:avLst/>
          </a:prstGeom>
          <a:ln w="0">
            <a:noFill/>
          </a:ln>
        </p:spPr>
      </p:pic>
      <p:pic>
        <p:nvPicPr>
          <p:cNvPr id="122" name="Picture 3" descr=""/>
          <p:cNvPicPr/>
          <p:nvPr/>
        </p:nvPicPr>
        <p:blipFill>
          <a:blip r:embed="rId3"/>
          <a:stretch/>
        </p:blipFill>
        <p:spPr>
          <a:xfrm>
            <a:off x="7652520" y="1303560"/>
            <a:ext cx="2418840" cy="151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 Box 1"/>
          <p:cNvSpPr/>
          <p:nvPr/>
        </p:nvSpPr>
        <p:spPr>
          <a:xfrm>
            <a:off x="4363200" y="466200"/>
            <a:ext cx="69184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  <a:scene3d>
              <a:camera prst="orthographicFront"/>
              <a:lightRig dir="t" rig="threePt"/>
            </a:scene3d>
          </a:bodyPr>
          <a:p>
            <a:pPr>
              <a:lnSpc>
                <a:spcPct val="100000"/>
              </a:lnSpc>
              <a:buNone/>
            </a:pPr>
            <a:r>
              <a:rPr b="0" lang="es-ES_tradnl" sz="4400" spc="-1" strike="noStrike">
                <a:solidFill>
                  <a:srgbClr val="5b9bd5"/>
                </a:solidFill>
                <a:latin typeface="Arial"/>
              </a:rPr>
              <a:t>HERENCIA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4" name="Picture 3" descr=""/>
          <p:cNvPicPr/>
          <p:nvPr/>
        </p:nvPicPr>
        <p:blipFill>
          <a:blip r:embed="rId1"/>
          <a:stretch/>
        </p:blipFill>
        <p:spPr>
          <a:xfrm>
            <a:off x="1407960" y="1492200"/>
            <a:ext cx="9743760" cy="487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" descr=""/>
          <p:cNvPicPr/>
          <p:nvPr/>
        </p:nvPicPr>
        <p:blipFill>
          <a:blip r:embed="rId1"/>
          <a:stretch/>
        </p:blipFill>
        <p:spPr>
          <a:xfrm>
            <a:off x="1004400" y="861840"/>
            <a:ext cx="10181880" cy="513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" descr=""/>
          <p:cNvPicPr/>
          <p:nvPr/>
        </p:nvPicPr>
        <p:blipFill>
          <a:blip r:embed="rId1"/>
          <a:stretch/>
        </p:blipFill>
        <p:spPr>
          <a:xfrm>
            <a:off x="1033200" y="1076400"/>
            <a:ext cx="10124640" cy="470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"/>
          <p:cNvPicPr/>
          <p:nvPr/>
        </p:nvPicPr>
        <p:blipFill>
          <a:blip r:embed="rId1"/>
          <a:stretch/>
        </p:blipFill>
        <p:spPr>
          <a:xfrm>
            <a:off x="-595080" y="-252000"/>
            <a:ext cx="13382280" cy="736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" descr=""/>
          <p:cNvPicPr/>
          <p:nvPr/>
        </p:nvPicPr>
        <p:blipFill>
          <a:blip r:embed="rId1"/>
          <a:stretch/>
        </p:blipFill>
        <p:spPr>
          <a:xfrm>
            <a:off x="1571760" y="905040"/>
            <a:ext cx="9048240" cy="504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" descr=""/>
          <p:cNvPicPr/>
          <p:nvPr/>
        </p:nvPicPr>
        <p:blipFill>
          <a:blip r:embed="rId1"/>
          <a:stretch/>
        </p:blipFill>
        <p:spPr>
          <a:xfrm>
            <a:off x="852120" y="1228680"/>
            <a:ext cx="10486800" cy="440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" descr=""/>
          <p:cNvPicPr/>
          <p:nvPr/>
        </p:nvPicPr>
        <p:blipFill>
          <a:blip r:embed="rId1"/>
          <a:stretch/>
        </p:blipFill>
        <p:spPr>
          <a:xfrm>
            <a:off x="680760" y="185400"/>
            <a:ext cx="10829520" cy="648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" descr=""/>
          <p:cNvPicPr/>
          <p:nvPr/>
        </p:nvPicPr>
        <p:blipFill>
          <a:blip r:embed="rId1"/>
          <a:stretch/>
        </p:blipFill>
        <p:spPr>
          <a:xfrm>
            <a:off x="1557000" y="1190520"/>
            <a:ext cx="9077040" cy="447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" descr=""/>
          <p:cNvPicPr/>
          <p:nvPr/>
        </p:nvPicPr>
        <p:blipFill>
          <a:blip r:embed="rId1"/>
          <a:stretch/>
        </p:blipFill>
        <p:spPr>
          <a:xfrm>
            <a:off x="928440" y="1038240"/>
            <a:ext cx="10334160" cy="478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2" descr=""/>
          <p:cNvPicPr/>
          <p:nvPr/>
        </p:nvPicPr>
        <p:blipFill>
          <a:blip r:embed="rId1"/>
          <a:stretch/>
        </p:blipFill>
        <p:spPr>
          <a:xfrm>
            <a:off x="-200160" y="1486080"/>
            <a:ext cx="12591720" cy="388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2" descr=""/>
          <p:cNvPicPr/>
          <p:nvPr/>
        </p:nvPicPr>
        <p:blipFill>
          <a:blip r:embed="rId1"/>
          <a:stretch/>
        </p:blipFill>
        <p:spPr>
          <a:xfrm>
            <a:off x="614160" y="905040"/>
            <a:ext cx="10963080" cy="504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" descr=""/>
          <p:cNvPicPr/>
          <p:nvPr/>
        </p:nvPicPr>
        <p:blipFill>
          <a:blip r:embed="rId1"/>
          <a:stretch/>
        </p:blipFill>
        <p:spPr>
          <a:xfrm>
            <a:off x="1019160" y="838080"/>
            <a:ext cx="10153440" cy="518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" descr=""/>
          <p:cNvPicPr/>
          <p:nvPr/>
        </p:nvPicPr>
        <p:blipFill>
          <a:blip r:embed="rId1"/>
          <a:stretch/>
        </p:blipFill>
        <p:spPr>
          <a:xfrm>
            <a:off x="861840" y="871200"/>
            <a:ext cx="10467720" cy="511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" descr=""/>
          <p:cNvPicPr/>
          <p:nvPr/>
        </p:nvPicPr>
        <p:blipFill>
          <a:blip r:embed="rId1"/>
          <a:stretch/>
        </p:blipFill>
        <p:spPr>
          <a:xfrm>
            <a:off x="571680" y="404640"/>
            <a:ext cx="11048760" cy="604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1" descr=""/>
          <p:cNvPicPr/>
          <p:nvPr/>
        </p:nvPicPr>
        <p:blipFill>
          <a:blip r:embed="rId1"/>
          <a:stretch/>
        </p:blipFill>
        <p:spPr>
          <a:xfrm>
            <a:off x="-1133640" y="-542880"/>
            <a:ext cx="14458680" cy="794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" descr=""/>
          <p:cNvPicPr/>
          <p:nvPr/>
        </p:nvPicPr>
        <p:blipFill>
          <a:blip r:embed="rId1"/>
          <a:stretch/>
        </p:blipFill>
        <p:spPr>
          <a:xfrm>
            <a:off x="-9360" y="280800"/>
            <a:ext cx="12210840" cy="629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" descr=""/>
          <p:cNvPicPr/>
          <p:nvPr/>
        </p:nvPicPr>
        <p:blipFill>
          <a:blip r:embed="rId1"/>
          <a:stretch/>
        </p:blipFill>
        <p:spPr>
          <a:xfrm>
            <a:off x="1219320" y="866880"/>
            <a:ext cx="9753120" cy="512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LibreOffice/7.3.7.2$Linux_X86_64 LibreOffice_project/30$Build-2</Application>
  <AppVersion>15.0000</AppVersion>
  <Words>77</Words>
  <Paragraphs>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2022-10-17T21:54:54Z</dcterms:created>
  <dc:creator>yadev</dc:creator>
  <dc:description/>
  <dc:language>en-US</dc:language>
  <cp:lastModifiedBy/>
  <dcterms:modified xsi:type="dcterms:W3CDTF">2023-09-14T18:47:14Z</dcterms:modified>
  <cp:revision>50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1033-11.1.0.11664</vt:lpwstr>
  </property>
  <property fmtid="{D5CDD505-2E9C-101B-9397-08002B2CF9AE}" pid="4" name="PresentationFormat">
    <vt:lpwstr>宽屏</vt:lpwstr>
  </property>
  <property fmtid="{D5CDD505-2E9C-101B-9397-08002B2CF9AE}" pid="5" name="Slides">
    <vt:i4>100</vt:i4>
  </property>
</Properties>
</file>